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5" r:id="rId6"/>
    <p:sldId id="380" r:id="rId7"/>
    <p:sldId id="381" r:id="rId8"/>
    <p:sldId id="387" r:id="rId9"/>
    <p:sldId id="386" r:id="rId10"/>
    <p:sldId id="384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7/05/2023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Increasing security is needed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Packet filter is a subset of firewalls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optimisation</a:t>
            </a:r>
            <a:br>
              <a:rPr lang="en-AU" dirty="0"/>
            </a:br>
            <a:r>
              <a:rPr lang="en-AU" dirty="0"/>
              <a:t>    -Allows for parallelisation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068960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8184232" y="61368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9120336" y="23624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FPGAs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6577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780928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4790090"/>
            <a:ext cx="2808312" cy="17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– 800MSa/s</a:t>
            </a:r>
          </a:p>
          <a:p>
            <a:r>
              <a:rPr lang="en-GB" dirty="0"/>
              <a:t>Also 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 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1781</TotalTime>
  <Words>442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RISC-V</vt:lpstr>
      <vt:lpstr>Implementation</vt:lpstr>
      <vt:lpstr>Progress</vt:lpstr>
      <vt:lpstr>Testing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34</cp:revision>
  <dcterms:created xsi:type="dcterms:W3CDTF">2022-05-13T01:47:19Z</dcterms:created>
  <dcterms:modified xsi:type="dcterms:W3CDTF">2023-05-07T02:10:40Z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